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57" r:id="rId3"/>
    <p:sldId id="268" r:id="rId4"/>
    <p:sldId id="262" r:id="rId5"/>
    <p:sldId id="263" r:id="rId6"/>
    <p:sldId id="280" r:id="rId7"/>
    <p:sldId id="281" r:id="rId8"/>
    <p:sldId id="282" r:id="rId9"/>
    <p:sldId id="283" r:id="rId10"/>
    <p:sldId id="284" r:id="rId11"/>
    <p:sldId id="287" r:id="rId12"/>
    <p:sldId id="289" r:id="rId13"/>
    <p:sldId id="290" r:id="rId14"/>
    <p:sldId id="291" r:id="rId15"/>
    <p:sldId id="286" r:id="rId16"/>
    <p:sldId id="292" r:id="rId17"/>
    <p:sldId id="297" r:id="rId18"/>
    <p:sldId id="294" r:id="rId19"/>
    <p:sldId id="302" r:id="rId20"/>
    <p:sldId id="293" r:id="rId21"/>
    <p:sldId id="298" r:id="rId22"/>
    <p:sldId id="299" r:id="rId23"/>
    <p:sldId id="300" r:id="rId24"/>
    <p:sldId id="301" r:id="rId25"/>
    <p:sldId id="295" r:id="rId26"/>
    <p:sldId id="296" r:id="rId27"/>
    <p:sldId id="303" r:id="rId28"/>
    <p:sldId id="304" r:id="rId29"/>
    <p:sldId id="305" r:id="rId30"/>
    <p:sldId id="306" r:id="rId31"/>
    <p:sldId id="3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DA0"/>
    <a:srgbClr val="0F3363"/>
    <a:srgbClr val="1498EB"/>
    <a:srgbClr val="8C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55" autoAdjust="0"/>
  </p:normalViewPr>
  <p:slideViewPr>
    <p:cSldViewPr snapToGrid="0" showGuides="1">
      <p:cViewPr varScale="1">
        <p:scale>
          <a:sx n="76" d="100"/>
          <a:sy n="76" d="100"/>
        </p:scale>
        <p:origin x="634" y="43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F342-938D-495F-A779-DE60C44959C1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FBC-8F7D-47B6-870C-A4629F70C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9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0B2561-025A-4114-84C5-EB3782126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B4568A-34F7-4FEE-B5A2-F09FF92AACDE}"/>
              </a:ext>
            </a:extLst>
          </p:cNvPr>
          <p:cNvSpPr/>
          <p:nvPr/>
        </p:nvSpPr>
        <p:spPr>
          <a:xfrm>
            <a:off x="4148196" y="3758684"/>
            <a:ext cx="3895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영화</a:t>
            </a:r>
            <a:endParaRPr lang="en-US" altLang="ko-KR" sz="48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예약시스템 </a:t>
            </a:r>
            <a:endParaRPr lang="en-US" altLang="ko-KR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</a:t>
            </a:r>
            <a:r>
              <a:rPr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RentcarMain.jsp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Jsp:include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Page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각 기능을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이동하는 기능을 담습니다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FD8765-74B0-48E9-AFF9-11C4F106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67" y="1781179"/>
            <a:ext cx="5703475" cy="2855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2D970-F6D5-4379-A879-1564F1D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0" y="1091367"/>
            <a:ext cx="3098581" cy="43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화면을 구성하는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 실제 작동하게 하는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이동하게 만듭니다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5D971-850A-4107-928A-FFCBA986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43" y="1267046"/>
            <a:ext cx="4672642" cy="3448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D18AA7-F26E-41C6-9FB1-13FF231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" y="1534256"/>
            <a:ext cx="5610917" cy="26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처리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292262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넘어온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들고와서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데이터베이스 쿼리를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처리해주는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getMember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만들어놓은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쿼리를 실행하고 다시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MovieMain.jsp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485A7B-6473-46EB-AA3D-0E1E1999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303188"/>
            <a:ext cx="5008352" cy="3368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DCF26-526C-43EA-A0BF-B53700A4E716}"/>
              </a:ext>
            </a:extLst>
          </p:cNvPr>
          <p:cNvSpPr txBox="1"/>
          <p:nvPr/>
        </p:nvSpPr>
        <p:spPr>
          <a:xfrm>
            <a:off x="928186" y="4786247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RentcarDAO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B16F-102B-42B2-BA04-7FB984284184}"/>
              </a:ext>
            </a:extLst>
          </p:cNvPr>
          <p:cNvSpPr txBox="1"/>
          <p:nvPr/>
        </p:nvSpPr>
        <p:spPr>
          <a:xfrm>
            <a:off x="5992191" y="4773391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MemberLoginProc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826482-CF4F-43E6-BF53-60D1220A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85" y="1189796"/>
            <a:ext cx="3891280" cy="35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8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종류별 검색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371326" y="5311828"/>
            <a:ext cx="595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액션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멜로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스릴러를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카테고리로 지정해서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생성하고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카테고리를 조회하는 쿼리문을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생성해서 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CategoryList.jsp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담아와서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개씩 뿌려줍니다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88E0BD-652D-417B-8AB5-3FBB44AA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88" y="1649927"/>
            <a:ext cx="2960978" cy="3296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D61C99-1C5B-4557-B16A-704C0EF2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89" y="1649927"/>
            <a:ext cx="3552900" cy="33608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876F67-5279-4DFE-87A0-7D0FB695C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1281552"/>
            <a:ext cx="23717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8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전체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763724" y="5479066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보여주는 기능을 이전과 같은 방법으로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있는 쿼리문을 통해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차량을 보여줍니다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46BD15-C19A-408D-A961-FAB14B75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866" y="1114408"/>
            <a:ext cx="9239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C2986C-2CA7-4711-BE35-B02C2257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6" y="1472546"/>
            <a:ext cx="4868830" cy="3912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6DE78B-5B73-4C71-AB8B-CFC4C6C0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2" y="1301300"/>
            <a:ext cx="3204818" cy="41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화면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239663" y="314646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센터에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 정보화면을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뿌려줄것을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선택후구매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구현과정을 하나씩 설명 드리겠습니다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E79B0-6E70-41D2-BF1F-A641EBAA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40" y="3712530"/>
            <a:ext cx="3149600" cy="30208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F58D89-EED6-4F54-A329-36ED0F4B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86" y="1639141"/>
            <a:ext cx="3643876" cy="4353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39DA00-1B3A-45D1-895D-22C184DB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29" y="1092838"/>
            <a:ext cx="3308474" cy="26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61408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</a:t>
            </a:r>
            <a:r>
              <a:rPr lang="ko-KR" altLang="en-US" b="1" dirty="0"/>
              <a:t>예약하기에서 뿌려준 정보를 </a:t>
            </a:r>
            <a:endParaRPr lang="en-US" altLang="ko-KR" b="1" dirty="0"/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예약확인에서 담아서 화면에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F70D7C-A97D-45E7-8E28-0B20924D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" y="1783662"/>
            <a:ext cx="6173291" cy="32451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52D3FA-2123-4EDA-82F2-D91A449B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7" y="1563316"/>
            <a:ext cx="4648360" cy="3408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C99498-F07C-4901-8504-129208422912}"/>
              </a:ext>
            </a:extLst>
          </p:cNvPr>
          <p:cNvSpPr txBox="1"/>
          <p:nvPr/>
        </p:nvSpPr>
        <p:spPr>
          <a:xfrm>
            <a:off x="5947700" y="5012904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MovieOptionSelect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3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23200" y="5517731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 버튼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있도록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구현한다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48CEF4-77D8-4FB7-B75B-B564E61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41397"/>
            <a:ext cx="6172200" cy="3248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569EE9-9625-4101-AA9D-BD391FB3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180" y="1141397"/>
            <a:ext cx="3447900" cy="3972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3EF0D2-5A21-4A48-ADC7-67CCEFB0502F}"/>
              </a:ext>
            </a:extLst>
          </p:cNvPr>
          <p:cNvSpPr txBox="1"/>
          <p:nvPr/>
        </p:nvSpPr>
        <p:spPr>
          <a:xfrm>
            <a:off x="6239070" y="509207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(Model1)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Model1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3136" y="2141660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311848" y="2112727"/>
            <a:ext cx="1036320" cy="10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20055" y="2066022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290242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69250" y="2970610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183091" y="2618777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00630" y="2600180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29728" y="2343906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48423C-F9BD-4FB0-93F1-B31ECC072CF9}"/>
              </a:ext>
            </a:extLst>
          </p:cNvPr>
          <p:cNvSpPr/>
          <p:nvPr/>
        </p:nvSpPr>
        <p:spPr>
          <a:xfrm>
            <a:off x="3261956" y="4366374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E47B4B-99DD-48EC-AC96-65D62434B515}"/>
              </a:ext>
            </a:extLst>
          </p:cNvPr>
          <p:cNvCxnSpPr/>
          <p:nvPr/>
        </p:nvCxnSpPr>
        <p:spPr>
          <a:xfrm flipV="1">
            <a:off x="4583139" y="3163930"/>
            <a:ext cx="0" cy="109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DD6F45-6BDF-44B1-93CB-FB39EF7E1C00}"/>
              </a:ext>
            </a:extLst>
          </p:cNvPr>
          <p:cNvCxnSpPr/>
          <p:nvPr/>
        </p:nvCxnSpPr>
        <p:spPr>
          <a:xfrm>
            <a:off x="3727385" y="3124827"/>
            <a:ext cx="0" cy="112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215CA79-824F-4F3E-B067-22543BF24401}"/>
              </a:ext>
            </a:extLst>
          </p:cNvPr>
          <p:cNvCxnSpPr/>
          <p:nvPr/>
        </p:nvCxnSpPr>
        <p:spPr>
          <a:xfrm flipV="1">
            <a:off x="5183091" y="3280647"/>
            <a:ext cx="3065964" cy="139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9F014A-B623-49F3-A8B5-2D38C377AC7E}"/>
              </a:ext>
            </a:extLst>
          </p:cNvPr>
          <p:cNvCxnSpPr/>
          <p:nvPr/>
        </p:nvCxnSpPr>
        <p:spPr>
          <a:xfrm flipH="1">
            <a:off x="5359273" y="3375107"/>
            <a:ext cx="3356710" cy="157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7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14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六角形 2"/>
          <p:cNvSpPr/>
          <p:nvPr/>
        </p:nvSpPr>
        <p:spPr>
          <a:xfrm rot="5400000">
            <a:off x="3308448" y="1025938"/>
            <a:ext cx="5575103" cy="4806124"/>
          </a:xfrm>
          <a:prstGeom prst="hexagon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B0EC6-4E7B-487C-BFA7-93BA67B82501}"/>
              </a:ext>
            </a:extLst>
          </p:cNvPr>
          <p:cNvSpPr txBox="1"/>
          <p:nvPr/>
        </p:nvSpPr>
        <p:spPr>
          <a:xfrm>
            <a:off x="3925373" y="3075057"/>
            <a:ext cx="434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Hello, My Summer!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4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43521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작성일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조회수 정보를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CBB753-7CA3-494F-9FC9-08EE949E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1636267"/>
            <a:ext cx="6131578" cy="3244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D50522-EEC1-4450-A881-FC2A7461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78" y="1211743"/>
            <a:ext cx="4923908" cy="42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0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500215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담아와서 각 정보를 뿌려주고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버튼클릭시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담당하는곳에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링크를 걸어준다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746C7D-66A8-42E6-8ABE-E4394878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01" y="1654154"/>
            <a:ext cx="5865953" cy="3018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60FBEA-2EE9-499E-B04C-7A7708C1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09" y="1561182"/>
            <a:ext cx="5532120" cy="32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77514" y="5301016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 받아서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뿌려주고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답변 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266A92-96F9-4081-81AE-CB34A77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5" y="1091367"/>
            <a:ext cx="3840785" cy="2470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7F525-4555-4577-836D-E2A5FEBC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4" y="3400701"/>
            <a:ext cx="3590225" cy="21205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F7CBFC-B97A-4690-B682-40235EBE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5" y="1120503"/>
            <a:ext cx="4244165" cy="3533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E1017C-EAE8-40A2-B4AE-6095F3BD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66" y="1120503"/>
            <a:ext cx="3142385" cy="3575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B1AAE01-506B-4AD2-8B2F-75D916EB2040}"/>
              </a:ext>
            </a:extLst>
          </p:cNvPr>
          <p:cNvSpPr txBox="1"/>
          <p:nvPr/>
        </p:nvSpPr>
        <p:spPr>
          <a:xfrm>
            <a:off x="2896373" y="477746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305A-5F8F-41FC-8310-9D7474FA6FA5}"/>
              </a:ext>
            </a:extLst>
          </p:cNvPr>
          <p:cNvSpPr txBox="1"/>
          <p:nvPr/>
        </p:nvSpPr>
        <p:spPr>
          <a:xfrm>
            <a:off x="8182179" y="4780007"/>
            <a:ext cx="309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445257" y="428123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63A3D1-8860-4E01-835D-2C57350C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095687"/>
            <a:ext cx="3702658" cy="2222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9E2F-1736-43C8-83FD-B85276A2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6" y="3378193"/>
            <a:ext cx="3561133" cy="2147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C674A-6CDA-4EF7-B4FA-974AD73F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47" y="1091227"/>
            <a:ext cx="4511969" cy="3023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C941B9-DE3A-47FA-8A03-A57180A87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1091227"/>
            <a:ext cx="2840450" cy="3788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7316217" y="495400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DD6D2-BA99-4BFC-84AE-13E65DBB6FD5}"/>
              </a:ext>
            </a:extLst>
          </p:cNvPr>
          <p:cNvSpPr txBox="1"/>
          <p:nvPr/>
        </p:nvSpPr>
        <p:spPr>
          <a:xfrm>
            <a:off x="3119535" y="5430583"/>
            <a:ext cx="595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r>
              <a:rPr lang="ko-KR" altLang="en-US" b="1" dirty="0">
                <a:ea typeface="나눔바른고딕" panose="020B0603020101020101" pitchFamily="50" charset="-127"/>
              </a:rPr>
              <a:t>에서 입력한 값을 받아와서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값을 뿌려주고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6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7BE6B7-78F6-4470-BDA2-62DC6438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" y="1091367"/>
            <a:ext cx="4371408" cy="21488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B031B6-694D-424A-B402-8E428782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0" y="1091367"/>
            <a:ext cx="3477479" cy="2642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4944519" y="3796808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90392F-03B6-4DE0-BF6F-A589DA07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969" y="1091367"/>
            <a:ext cx="3060481" cy="35861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3740559" y="4869915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4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(Model2)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3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Model2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E447F-6C65-4A1B-81A3-9772780173FA}"/>
              </a:ext>
            </a:extLst>
          </p:cNvPr>
          <p:cNvSpPr/>
          <p:nvPr/>
        </p:nvSpPr>
        <p:spPr>
          <a:xfrm>
            <a:off x="3246426" y="1342306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</a:p>
          <a:p>
            <a:pPr algn="ctr"/>
            <a:r>
              <a:rPr lang="en-US" altLang="ko-KR" dirty="0"/>
              <a:t>(Controller)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6426" y="2861731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591155" y="3022408"/>
            <a:ext cx="828931" cy="74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34400" y="2672080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153920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87866" y="3204074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269451" y="3396583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20086" y="3396583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E32775-1F5A-4EE8-B7D0-8B8E7B2D659C}"/>
              </a:ext>
            </a:extLst>
          </p:cNvPr>
          <p:cNvCxnSpPr>
            <a:cxnSpLocks/>
          </p:cNvCxnSpPr>
          <p:nvPr/>
        </p:nvCxnSpPr>
        <p:spPr>
          <a:xfrm>
            <a:off x="5508958" y="2177331"/>
            <a:ext cx="900955" cy="538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39F52-A095-473B-B8FD-C218C86D6EF6}"/>
              </a:ext>
            </a:extLst>
          </p:cNvPr>
          <p:cNvSpPr txBox="1"/>
          <p:nvPr/>
        </p:nvSpPr>
        <p:spPr>
          <a:xfrm>
            <a:off x="3098800" y="4033520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Application Server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75986" y="22144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D78D0C-CC9F-499D-B009-32850D469B0D}"/>
              </a:ext>
            </a:extLst>
          </p:cNvPr>
          <p:cNvCxnSpPr>
            <a:cxnSpLocks/>
          </p:cNvCxnSpPr>
          <p:nvPr/>
        </p:nvCxnSpPr>
        <p:spPr>
          <a:xfrm>
            <a:off x="4173195" y="2385672"/>
            <a:ext cx="0" cy="39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9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437638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forwar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출력합니다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530D32-7F73-4CD4-AAA2-9885933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06" y="1045147"/>
            <a:ext cx="4416720" cy="453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7C4681-4689-4BDF-8FB8-1B417F7D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" y="1213044"/>
            <a:ext cx="6257925" cy="2809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588F3E-7CDD-4ECC-A117-13286B7A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1" y="5824412"/>
            <a:ext cx="5784532" cy="4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5126533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이전과 동일하게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이동시킵니다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방식부터는 값을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받을때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&lt;%=bean.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%&gt;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${bean.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바꿔서 받습니다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77FFC5-327D-42C6-89E4-A762A214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208" y="1211743"/>
            <a:ext cx="4203218" cy="43209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266CE-9EE4-43B8-943D-66AC978E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3" y="1142586"/>
            <a:ext cx="3591559" cy="40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4673002" y="4537135"/>
            <a:ext cx="433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입력받아서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보냅니다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00367" y="4519560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서블릿으로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답글관련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넘겨줍니다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2654F9-F9C5-4DDD-B977-FD8BF68D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55" y="1108634"/>
            <a:ext cx="3121036" cy="3121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1686CC-4D60-49AD-9760-CB963EBB84A2}"/>
              </a:ext>
            </a:extLst>
          </p:cNvPr>
          <p:cNvSpPr txBox="1"/>
          <p:nvPr/>
        </p:nvSpPr>
        <p:spPr>
          <a:xfrm>
            <a:off x="8642383" y="4306303"/>
            <a:ext cx="3847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넘기지말고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처리해서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목록을 출력하게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7AD84-D31D-4607-BA89-36470045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7" y="1130737"/>
            <a:ext cx="3855778" cy="31118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FCD5BD-F596-4CA8-8E89-2C653625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47" y="1108634"/>
            <a:ext cx="3510879" cy="32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여자, 대지이(가) 표시된 사진&#10;&#10;자동 생성된 설명">
            <a:extLst>
              <a:ext uri="{FF2B5EF4-FFF2-40B4-BE49-F238E27FC236}">
                <a16:creationId xmlns:a16="http://schemas.microsoft.com/office/drawing/2014/main" id="{7CFC3E1A-6EFA-4D35-858B-48E77324F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6" y="0"/>
            <a:ext cx="456335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86CBF-0862-41E7-BEED-63AF52D9FAC1}"/>
              </a:ext>
            </a:extLst>
          </p:cNvPr>
          <p:cNvCxnSpPr/>
          <p:nvPr/>
        </p:nvCxnSpPr>
        <p:spPr>
          <a:xfrm>
            <a:off x="579120" y="1127760"/>
            <a:ext cx="704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F9EFFA-B98F-4DB2-B834-A96AF99687E5}"/>
              </a:ext>
            </a:extLst>
          </p:cNvPr>
          <p:cNvSpPr txBox="1"/>
          <p:nvPr/>
        </p:nvSpPr>
        <p:spPr>
          <a:xfrm>
            <a:off x="579120" y="179160"/>
            <a:ext cx="550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</a:schemeClr>
                </a:solidFill>
              </a:rPr>
              <a:t>A table of contents.</a:t>
            </a:r>
            <a:endParaRPr lang="ko-KR" altLang="en-US" sz="4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1F5DBB-CFE6-4C4B-98EB-982152497A0F}"/>
              </a:ext>
            </a:extLst>
          </p:cNvPr>
          <p:cNvGrpSpPr/>
          <p:nvPr/>
        </p:nvGrpSpPr>
        <p:grpSpPr>
          <a:xfrm>
            <a:off x="579120" y="2112950"/>
            <a:ext cx="3344377" cy="707886"/>
            <a:chOff x="579120" y="1588272"/>
            <a:chExt cx="3344377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C9EEDB-483B-470D-99D7-D04CD34E72AA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01</a:t>
              </a:r>
              <a:endParaRPr kumimoji="1"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68626-073E-4FB5-A781-C9EF5FF51BD4}"/>
                </a:ext>
              </a:extLst>
            </p:cNvPr>
            <p:cNvSpPr txBox="1"/>
            <p:nvPr/>
          </p:nvSpPr>
          <p:spPr>
            <a:xfrm>
              <a:off x="1544320" y="1588272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환경 설정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2FA596-51EB-44D3-9DD0-3B5BBB77D37A}"/>
              </a:ext>
            </a:extLst>
          </p:cNvPr>
          <p:cNvGrpSpPr/>
          <p:nvPr/>
        </p:nvGrpSpPr>
        <p:grpSpPr>
          <a:xfrm>
            <a:off x="579120" y="2967241"/>
            <a:ext cx="5396221" cy="707886"/>
            <a:chOff x="579120" y="1588272"/>
            <a:chExt cx="5396221" cy="7078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5F0B19-1A80-4532-A3E1-767BEC309568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02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1821F-9497-4D02-B246-E20432722A6E}"/>
                </a:ext>
              </a:extLst>
            </p:cNvPr>
            <p:cNvSpPr txBox="1"/>
            <p:nvPr/>
          </p:nvSpPr>
          <p:spPr>
            <a:xfrm>
              <a:off x="1544320" y="1588272"/>
              <a:ext cx="4431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예약하기</a:t>
              </a:r>
              <a:r>
                <a:rPr lang="en-US" altLang="ko-KR" sz="4000" dirty="0"/>
                <a:t>,</a:t>
              </a:r>
              <a:r>
                <a:rPr lang="ko-KR" altLang="en-US" sz="4000" dirty="0"/>
                <a:t>예약확인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6D1A50-0EA7-441F-BFA1-90D81909C33C}"/>
              </a:ext>
            </a:extLst>
          </p:cNvPr>
          <p:cNvGrpSpPr/>
          <p:nvPr/>
        </p:nvGrpSpPr>
        <p:grpSpPr>
          <a:xfrm>
            <a:off x="579120" y="3821532"/>
            <a:ext cx="4955395" cy="707886"/>
            <a:chOff x="579120" y="1588272"/>
            <a:chExt cx="4955395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E546D-3B2F-46C3-96E3-7CF45A77C969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03</a:t>
              </a:r>
              <a:endParaRPr kumimoji="1"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172772-B7DD-4D94-A980-AD5C69A2C896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(model1)</a:t>
              </a:r>
              <a:endParaRPr lang="ko-KR" altLang="en-US" sz="4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D23214-69F3-4982-B170-C891482E2B7A}"/>
              </a:ext>
            </a:extLst>
          </p:cNvPr>
          <p:cNvGrpSpPr/>
          <p:nvPr/>
        </p:nvGrpSpPr>
        <p:grpSpPr>
          <a:xfrm>
            <a:off x="579120" y="4713151"/>
            <a:ext cx="4955395" cy="707886"/>
            <a:chOff x="579120" y="1588272"/>
            <a:chExt cx="4955395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F2621F-0997-457E-B17B-39B7E1548C3C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04</a:t>
              </a:r>
              <a:endParaRPr kumimoji="1"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497644-E653-406F-87E1-0B0C14D6E283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(model2)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7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95267" y="5083893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BoardUpdateForm2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전송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-914789" y="506399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49045-C67A-48FA-ACE4-2C540DDE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49" y="1092705"/>
            <a:ext cx="4454311" cy="3930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C4E968-33B1-48BB-9A36-4C231860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60" y="1092699"/>
            <a:ext cx="3771774" cy="3930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0AA3DD-F7A7-4F98-9D7D-7ED38415C920}"/>
              </a:ext>
            </a:extLst>
          </p:cNvPr>
          <p:cNvSpPr txBox="1"/>
          <p:nvPr/>
        </p:nvSpPr>
        <p:spPr>
          <a:xfrm>
            <a:off x="7305323" y="5081399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BoardWriteProcCon.do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목록으로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935705-06E9-4528-91D2-62609F52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5" y="1092705"/>
            <a:ext cx="3771774" cy="39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570911" y="4664130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BoardDeleteCon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BoardDeleteProcCon.do</a:t>
            </a:r>
          </a:p>
          <a:p>
            <a:pPr algn="ctr"/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게시판 목록으로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4392205" y="4630411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829F89-A46A-4D06-B675-D2354796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8" y="1128143"/>
            <a:ext cx="3570773" cy="3468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A9E3CE-7FB3-4656-8778-68AD525F4AFB}"/>
              </a:ext>
            </a:extLst>
          </p:cNvPr>
          <p:cNvSpPr txBox="1"/>
          <p:nvPr/>
        </p:nvSpPr>
        <p:spPr>
          <a:xfrm>
            <a:off x="291370" y="4316181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6213D3-7322-471F-81A4-66E521CB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1128142"/>
            <a:ext cx="3927827" cy="3468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EC7A87-F540-43FA-9101-25A77C32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464" y="1135786"/>
            <a:ext cx="3424030" cy="3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환경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178775" y="4863549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5069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오라클을 사용하여 </a:t>
            </a:r>
            <a:endParaRPr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데이터베이스와 연동을 합니다</a:t>
            </a:r>
            <a:r>
              <a:rPr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126022" y="486354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테이블 생성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457191" y="5373003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영화예약시스템 프로젝트에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실제 사용될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테이블을 생성합니다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797552" y="486354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Ojdbc6 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Eclipse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와 연동할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설치합니다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CDDA9A-921E-499F-9479-BC86CC02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91" y="1491449"/>
            <a:ext cx="3277616" cy="2961542"/>
          </a:xfrm>
          <a:prstGeom prst="rect">
            <a:avLst/>
          </a:prstGeom>
        </p:spPr>
      </p:pic>
      <p:pic>
        <p:nvPicPr>
          <p:cNvPr id="1028" name="Picture 4" descr="SQL Developer ">
            <a:extLst>
              <a:ext uri="{FF2B5EF4-FFF2-40B4-BE49-F238E27FC236}">
                <a16:creationId xmlns:a16="http://schemas.microsoft.com/office/drawing/2014/main" id="{EBB24C2D-05E6-42DB-BD1A-A43B7F2FC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1" y="1681447"/>
            <a:ext cx="3805196" cy="242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564648A0-EBAB-4DA5-BF56-D741270328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42929"/>
              </p:ext>
            </p:extLst>
          </p:nvPr>
        </p:nvGraphicFramePr>
        <p:xfrm>
          <a:off x="9035221" y="2419855"/>
          <a:ext cx="1652774" cy="135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포장기 셸 개체" showAsIcon="1" r:id="rId5" imgW="535320" imgH="439560" progId="Package">
                  <p:embed/>
                </p:oleObj>
              </mc:Choice>
              <mc:Fallback>
                <p:oleObj name="포장기 셸 개체" showAsIcon="1" r:id="rId5" imgW="5353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35221" y="2419855"/>
                        <a:ext cx="1652774" cy="135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3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ojbc6.Jar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파일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066009" y="4706590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Configure Build Path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95296" y="5012541"/>
            <a:ext cx="2947543" cy="1805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eclipse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들어와서 해당 프로젝트의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들어가서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Configure 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들어갑니다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986920" y="4694876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Add Library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392630" y="5126871"/>
            <a:ext cx="2947543" cy="1361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AddLibrar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통해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ojdbc6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버전을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추가해줍니다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118793" y="4740731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Library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User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Library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로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최종적으로 추가합니다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205327520">
            <a:extLst>
              <a:ext uri="{FF2B5EF4-FFF2-40B4-BE49-F238E27FC236}">
                <a16:creationId xmlns:a16="http://schemas.microsoft.com/office/drawing/2014/main" id="{86506C6F-4B08-42B1-9AD4-EA9E9C53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33" y="1880092"/>
            <a:ext cx="2340360" cy="25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4970E2-26CF-4AFA-89BB-9567C564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50" y="2162711"/>
            <a:ext cx="1885950" cy="1952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8CD864-E530-4D03-A1F8-3C978A28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73" y="1646126"/>
            <a:ext cx="2947544" cy="29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8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 연동</a:t>
            </a:r>
            <a:endParaRPr kumimoji="1" lang="en-US" altLang="ko-KR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639119" y="4836916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에 </a:t>
            </a:r>
            <a:b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</a:b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오라클을 연동하기 위해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Resource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를 추가합니다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B0F715F-737C-4519-B0D0-226BFE41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661" y="1402330"/>
            <a:ext cx="9998252" cy="39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CBC914-1C51-46EF-8A04-78F75562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757487"/>
            <a:ext cx="8524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6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40607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예약하기</a:t>
              </a:r>
              <a:r>
                <a:rPr lang="en-US" altLang="ko-KR" sz="40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48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Bean,DAO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1315618" y="4677601"/>
            <a:ext cx="420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 </a:t>
            </a:r>
            <a:r>
              <a:rPr lang="ko-KR" altLang="en-US" dirty="0"/>
              <a:t>게시판의 정보와 렌터카에 대한 정보를 담당하는 데이터베이스와 연동하기 위해 </a:t>
            </a:r>
            <a:r>
              <a:rPr lang="en-US" altLang="ko-KR" dirty="0" err="1"/>
              <a:t>DAO,Bean</a:t>
            </a:r>
            <a:r>
              <a:rPr lang="ko-KR" altLang="en-US" dirty="0"/>
              <a:t>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F21F63-A69E-431F-9127-D87A8EEF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70" y="1737698"/>
            <a:ext cx="5164073" cy="2491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6183970" y="4792418"/>
            <a:ext cx="525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en-US" altLang="ko-KR" dirty="0" err="1"/>
              <a:t>jdbc</a:t>
            </a:r>
            <a:r>
              <a:rPr lang="en-US" altLang="ko-KR" dirty="0"/>
              <a:t>/pool”</a:t>
            </a:r>
            <a:r>
              <a:rPr lang="ko-KR" altLang="en-US" dirty="0"/>
              <a:t>로 연결했던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Context</a:t>
            </a:r>
            <a:r>
              <a:rPr lang="ko-KR" altLang="en-US" dirty="0"/>
              <a:t>를 </a:t>
            </a:r>
            <a:r>
              <a:rPr lang="en-US" altLang="ko-KR" dirty="0"/>
              <a:t>DAO</a:t>
            </a:r>
            <a:r>
              <a:rPr lang="ko-KR" altLang="en-US" dirty="0"/>
              <a:t>에서 사용하기 위해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932A5C-FC12-4E58-906E-F353F6A3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61" y="1507559"/>
            <a:ext cx="3006018" cy="29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809</TotalTime>
  <Words>757</Words>
  <Application>Microsoft Office PowerPoint</Application>
  <PresentationFormat>와이드스크린</PresentationFormat>
  <Paragraphs>206</Paragraphs>
  <Slides>31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나눔바른고딕</vt:lpstr>
      <vt:lpstr>나눔스퀘어</vt:lpstr>
      <vt:lpstr>맑은 고딕</vt:lpstr>
      <vt:lpstr>함초롬바탕</vt:lpstr>
      <vt:lpstr>Arial</vt:lpstr>
      <vt:lpstr>Century Gothic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taegun</cp:lastModifiedBy>
  <cp:revision>296</cp:revision>
  <dcterms:created xsi:type="dcterms:W3CDTF">2019-08-12T05:10:14Z</dcterms:created>
  <dcterms:modified xsi:type="dcterms:W3CDTF">2020-09-03T09:16:11Z</dcterms:modified>
</cp:coreProperties>
</file>